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6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69" r:id="rId11"/>
    <p:sldId id="5070" r:id="rId12"/>
    <p:sldId id="5071" r:id="rId13"/>
    <p:sldId id="5073" r:id="rId14"/>
    <p:sldId id="5074" r:id="rId15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86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49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314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03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070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xmlns="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xmlns="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Mass Approval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Components of Data Replication Framework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31CA0EE-1674-307D-5995-25697872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1282" r="20000" b="24017"/>
          <a:stretch/>
        </p:blipFill>
        <p:spPr>
          <a:xfrm>
            <a:off x="685800" y="1190877"/>
            <a:ext cx="8172450" cy="53589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392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Filter Objects assigned to Tables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3EB48F-5EBD-6D28-68D8-91C9E590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58302"/>
            <a:ext cx="8954894" cy="2438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17DF3043-0898-B361-A98E-5B8B98B382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="" xmlns:p14="http://schemas.microsoft.com/office/powerpoint/2010/main" val="15766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Relationships: Business Objects, Filter Objects and Filters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0A3CD50-4698-8E87-92D8-0B583BB1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19914" r="20000" b="32223"/>
          <a:stretch/>
        </p:blipFill>
        <p:spPr>
          <a:xfrm>
            <a:off x="609600" y="1371600"/>
            <a:ext cx="8763000" cy="50279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4F1D7B14-0D0E-B47D-B5E3-44B2A5FFA6A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="" xmlns:p14="http://schemas.microsoft.com/office/powerpoint/2010/main" val="332483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Direct / Automatic Replication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880245-E8A2-D3F1-FD2B-B76CD2223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 t="35957" r="17692" b="7872"/>
          <a:stretch/>
        </p:blipFill>
        <p:spPr>
          <a:xfrm>
            <a:off x="862689" y="1157680"/>
            <a:ext cx="8362950" cy="55753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790919EA-3FE9-7E89-A458-15C517188EA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="" xmlns:p14="http://schemas.microsoft.com/office/powerpoint/2010/main" val="233738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Ad Hoc Replication                                                                    (Application name: DRF_AD_HOC_REPLICATION)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E9C8F45-8396-33B8-DAD9-E83516BF3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4" t="40638" r="15385" b="21914"/>
          <a:stretch/>
        </p:blipFill>
        <p:spPr>
          <a:xfrm>
            <a:off x="249561" y="1752600"/>
            <a:ext cx="9399264" cy="40645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="" xmlns:p14="http://schemas.microsoft.com/office/powerpoint/2010/main" val="57573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Session17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</Words>
  <Application>Microsoft Office PowerPoint</Application>
  <PresentationFormat>A4 Paper (210x297 mm)</PresentationFormat>
  <Paragraphs>44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1_Office Theme</vt:lpstr>
      <vt:lpstr>2_Office Theme</vt:lpstr>
      <vt:lpstr>1_Custom Design</vt:lpstr>
      <vt:lpstr>Custom Design</vt:lpstr>
      <vt:lpstr>Slide 1</vt:lpstr>
      <vt:lpstr>Components of Data Replication Framework</vt:lpstr>
      <vt:lpstr>Filter Objects assigned to Tables</vt:lpstr>
      <vt:lpstr>Relationships: Business Objects, Filter Objects and Filters</vt:lpstr>
      <vt:lpstr>Replication Modes: Direct / Automatic Replication </vt:lpstr>
      <vt:lpstr>Replication Modes: Ad Hoc Replication                                                                    (Application name: DRF_AD_HOC_REPLICATION) 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2023-04-19T05:19:19Z</dcterms:modified>
  <cp:category>Training</cp:category>
</cp:coreProperties>
</file>